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27FC5A-CA8E-4D47-AE67-A21A1274FC98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0ADE7-0E5E-4F35-B668-B06F6E43911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Petition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425175" cy="564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7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256584" cy="6512409"/>
          </a:xfrm>
        </p:spPr>
      </p:pic>
    </p:spTree>
    <p:extLst>
      <p:ext uri="{BB962C8B-B14F-4D97-AF65-F5344CB8AC3E}">
        <p14:creationId xmlns:p14="http://schemas.microsoft.com/office/powerpoint/2010/main" val="3738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00" y="0"/>
            <a:ext cx="6516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2" y="0"/>
            <a:ext cx="8207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64" y="0"/>
            <a:ext cx="5628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79" y="0"/>
            <a:ext cx="4485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Created by</a:t>
            </a:r>
          </a:p>
          <a:p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/>
              <a:t>Glišović</a:t>
            </a:r>
            <a:r>
              <a:rPr lang="en-US" dirty="0"/>
              <a:t>, </a:t>
            </a:r>
            <a:r>
              <a:rPr lang="en-US" dirty="0" err="1"/>
              <a:t>Dunja</a:t>
            </a:r>
            <a:r>
              <a:rPr lang="en-US" dirty="0"/>
              <a:t> </a:t>
            </a:r>
            <a:r>
              <a:rPr lang="en-US" dirty="0" err="1"/>
              <a:t>Vićentijević</a:t>
            </a:r>
            <a:r>
              <a:rPr lang="en-US" dirty="0"/>
              <a:t>, </a:t>
            </a:r>
          </a:p>
          <a:p>
            <a:r>
              <a:rPr lang="en-US" dirty="0" err="1"/>
              <a:t>Milica</a:t>
            </a:r>
            <a:r>
              <a:rPr lang="en-US" dirty="0"/>
              <a:t> </a:t>
            </a:r>
            <a:r>
              <a:rPr lang="en-US" dirty="0" err="1"/>
              <a:t>Jovanović</a:t>
            </a:r>
            <a:r>
              <a:rPr lang="en-US" dirty="0"/>
              <a:t>, Katarina </a:t>
            </a:r>
            <a:r>
              <a:rPr lang="en-US" dirty="0" err="1"/>
              <a:t>Matović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14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421</TotalTime>
  <Words>15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Cambria</vt:lpstr>
      <vt:lpstr>Wingdings 2</vt:lpstr>
      <vt:lpstr>Flow</vt:lpstr>
      <vt:lpstr>The Petition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ekica</dc:creator>
  <cp:lastModifiedBy>Vera Savic</cp:lastModifiedBy>
  <cp:revision>4</cp:revision>
  <dcterms:created xsi:type="dcterms:W3CDTF">2021-06-17T11:27:13Z</dcterms:created>
  <dcterms:modified xsi:type="dcterms:W3CDTF">2021-08-03T20:15:28Z</dcterms:modified>
</cp:coreProperties>
</file>